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3" autoAdjust="0"/>
    <p:restoredTop sz="94660"/>
  </p:normalViewPr>
  <p:slideViewPr>
    <p:cSldViewPr snapToGrid="0">
      <p:cViewPr varScale="1">
        <p:scale>
          <a:sx n="54" d="100"/>
          <a:sy n="54" d="100"/>
        </p:scale>
        <p:origin x="35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22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73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8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210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753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78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56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402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2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80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667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10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89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5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30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2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8DD7C-CFCA-4BA1-A3B7-D6270206B5A2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5A573-11E2-40A3-8A63-FC0160B75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32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  <p:sldLayoutId id="214748398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ic.oup.com/intqhc/article/15/3/261/1856193" TargetMode="External"/><Relationship Id="rId2" Type="http://schemas.openxmlformats.org/officeDocument/2006/relationships/hyperlink" Target="https://kb.benchmarkemail.com/how-many-questions-should-a-good-survey-hav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b.benchmarkemail.com/what-are-some-common-objectives-for-surveys/" TargetMode="External"/><Relationship Id="rId5" Type="http://schemas.openxmlformats.org/officeDocument/2006/relationships/hyperlink" Target="http://socialresearchmethods.net/kb/pecycle.php" TargetMode="External"/><Relationship Id="rId4" Type="http://schemas.openxmlformats.org/officeDocument/2006/relationships/hyperlink" Target="https://teachingartistsguild.org/abou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063176"/>
            <a:ext cx="9448800" cy="1825096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Teaching artist workshops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00830"/>
            <a:ext cx="9448800" cy="685800"/>
          </a:xfrm>
        </p:spPr>
        <p:txBody>
          <a:bodyPr/>
          <a:lstStyle/>
          <a:p>
            <a:r>
              <a:rPr lang="en-US" dirty="0" smtClean="0"/>
              <a:t>RESEARCH </a:t>
            </a:r>
            <a:r>
              <a:rPr lang="en-US" dirty="0" smtClean="0"/>
              <a:t>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66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TEACHING ARTIST WORKSHOPS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VALIDITY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436" y="2743210"/>
            <a:ext cx="5215128" cy="347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3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TEACHING ARTIST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RELIABILITY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232" y="2981709"/>
            <a:ext cx="4669536" cy="323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8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TEACHING ARTIST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FOCUS GROUP CONCLUSIONS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2795588"/>
            <a:ext cx="4838700" cy="342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6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TEACHING ARTIST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SURVEY CONCLUSIONS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233" y="2706435"/>
            <a:ext cx="5289533" cy="351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03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TEACHING ARTIST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SURPRISES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041" y="2649591"/>
            <a:ext cx="4753917" cy="35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47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TEACHING ARTIST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LESSONS LEARNED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890" y="2737297"/>
            <a:ext cx="5570220" cy="348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6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TEACHING ARTIST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FUTURE RESEARCH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725" y="2907796"/>
            <a:ext cx="6977063" cy="332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TEACHING ARTIST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644" y="2714520"/>
            <a:ext cx="4684712" cy="350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6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TEACHING ARTIST WORKSHOPS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REFERENCES</a:t>
            </a:r>
          </a:p>
          <a:p>
            <a:pPr marL="0" indent="0" algn="ctr">
              <a:buNone/>
            </a:pPr>
            <a:endParaRPr lang="en-US" dirty="0"/>
          </a:p>
          <a:p>
            <a:r>
              <a:rPr lang="en-US" dirty="0"/>
              <a:t>Booth, E. (2010). The Music Teaching Artist's Bible: Becoming a Virtuoso Educator. Toronto: CNIB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How many questions should a good survey have? - Benchmark Email. (2018, August 06). Retrieved </a:t>
            </a:r>
            <a:r>
              <a:rPr lang="en-US" dirty="0" smtClean="0"/>
              <a:t>	from </a:t>
            </a:r>
            <a:r>
              <a:rPr lang="en-US" u="sng" dirty="0">
                <a:hlinkClick r:id="rId2"/>
              </a:rPr>
              <a:t>https://kb.benchmarkemail.com/how-many-questions-should-a-good-survey-have/</a:t>
            </a:r>
            <a:endParaRPr lang="en-US" dirty="0"/>
          </a:p>
          <a:p>
            <a:r>
              <a:rPr lang="en-US" dirty="0"/>
              <a:t>Kaden, R. J., Linda, G., &amp; Prince, M. (2012). Leading edge marketing research: 21st-Century tools </a:t>
            </a:r>
            <a:r>
              <a:rPr lang="en-US" dirty="0" smtClean="0"/>
              <a:t>	and </a:t>
            </a:r>
            <a:r>
              <a:rPr lang="en-US" dirty="0"/>
              <a:t>practices. Thousand Oaks (California): SAGE.</a:t>
            </a:r>
          </a:p>
          <a:p>
            <a:r>
              <a:rPr lang="en-US" dirty="0"/>
              <a:t>Kate, Clark, Brown, Vivienne, &amp; John. (2003, May 01). Good practice in the conduct and reporting </a:t>
            </a:r>
            <a:r>
              <a:rPr lang="en-US" dirty="0" smtClean="0"/>
              <a:t>	of </a:t>
            </a:r>
            <a:r>
              <a:rPr lang="en-US" dirty="0"/>
              <a:t>survey research. Retrieved from </a:t>
            </a:r>
            <a:r>
              <a:rPr lang="en-US" dirty="0" smtClean="0"/>
              <a:t>	</a:t>
            </a:r>
            <a:r>
              <a:rPr lang="en-US" u="sng" dirty="0" smtClean="0">
                <a:hlinkClick r:id="rId3"/>
              </a:rPr>
              <a:t>https</a:t>
            </a:r>
            <a:r>
              <a:rPr lang="en-US" u="sng" dirty="0">
                <a:hlinkClick r:id="rId3"/>
              </a:rPr>
              <a:t>://academic.oup.com/intqhc/article/15/3/261/1856193</a:t>
            </a:r>
            <a:endParaRPr lang="en-US" dirty="0"/>
          </a:p>
          <a:p>
            <a:r>
              <a:rPr lang="en-US" dirty="0"/>
              <a:t>Our Mission. (</a:t>
            </a:r>
            <a:r>
              <a:rPr lang="en-US" dirty="0" err="1"/>
              <a:t>n.d.</a:t>
            </a:r>
            <a:r>
              <a:rPr lang="en-US" dirty="0"/>
              <a:t>). Retrieved from </a:t>
            </a:r>
            <a:r>
              <a:rPr lang="en-US" u="sng" dirty="0">
                <a:hlinkClick r:id="rId4"/>
              </a:rPr>
              <a:t>https://teachingartistsguild.org/about/</a:t>
            </a:r>
            <a:endParaRPr lang="en-US" dirty="0"/>
          </a:p>
          <a:p>
            <a:r>
              <a:rPr lang="en-US" dirty="0"/>
              <a:t>The Planning-Evaluation Cycle. (</a:t>
            </a:r>
            <a:r>
              <a:rPr lang="en-US" dirty="0" err="1"/>
              <a:t>n.d.</a:t>
            </a:r>
            <a:r>
              <a:rPr lang="en-US" dirty="0"/>
              <a:t>). Retrieved from      </a:t>
            </a:r>
            <a:r>
              <a:rPr lang="en-US" dirty="0" smtClean="0"/>
              <a:t>	</a:t>
            </a:r>
            <a:r>
              <a:rPr lang="en-US" u="sng" dirty="0" smtClean="0">
                <a:hlinkClick r:id="rId5"/>
              </a:rPr>
              <a:t>http</a:t>
            </a:r>
            <a:r>
              <a:rPr lang="en-US" u="sng" dirty="0">
                <a:hlinkClick r:id="rId5"/>
              </a:rPr>
              <a:t>://socialresearchmethods.net/kb/pecycle.php</a:t>
            </a:r>
            <a:endParaRPr lang="en-US" dirty="0"/>
          </a:p>
          <a:p>
            <a:r>
              <a:rPr lang="en-US" dirty="0"/>
              <a:t>What are some common objectives for surveys? - Benchmark Email. (2018, August 06). Retrieved </a:t>
            </a:r>
            <a:r>
              <a:rPr lang="en-US" dirty="0" smtClean="0"/>
              <a:t>	from </a:t>
            </a:r>
            <a:r>
              <a:rPr lang="en-US" u="sng" dirty="0">
                <a:hlinkClick r:id="rId6"/>
              </a:rPr>
              <a:t>https://kb.benchmarkemail.com/what-are-some-common-objectives-for-surveys</a:t>
            </a:r>
            <a:r>
              <a:rPr lang="en-US" u="sng" dirty="0" smtClean="0">
                <a:hlinkClick r:id="rId6"/>
              </a:rPr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17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246</TotalTime>
  <Words>53</Words>
  <Application>Microsoft Office PowerPoint</Application>
  <PresentationFormat>Widescreen</PresentationFormat>
  <Paragraphs>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Vapor Trail</vt:lpstr>
      <vt:lpstr>Teaching artist workshops</vt:lpstr>
      <vt:lpstr>TEACHING ARTIST WORKSHOPS</vt:lpstr>
      <vt:lpstr>TEACHING ARTIST WORKSHOPS</vt:lpstr>
      <vt:lpstr>TEACHING ARTIST WORKSHOPS</vt:lpstr>
      <vt:lpstr>TEACHING ARTIST WORKSHOPS</vt:lpstr>
      <vt:lpstr>TEACHING ARTIST WORKSHOPS</vt:lpstr>
      <vt:lpstr>TEACHING ARTIST WORKSHOPS</vt:lpstr>
      <vt:lpstr>TEACHING ARTIST WORKSHOPS</vt:lpstr>
      <vt:lpstr>TEACHING ARTIST WORKSHOPS</vt:lpstr>
      <vt:lpstr>TEACHING ARTIST WORKSHOPS</vt:lpstr>
    </vt:vector>
  </TitlesOfParts>
  <Company>The Walt Disney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Schultheis, Thomas E</dc:creator>
  <cp:lastModifiedBy>Schultheis, Thomas E</cp:lastModifiedBy>
  <cp:revision>16</cp:revision>
  <dcterms:created xsi:type="dcterms:W3CDTF">2019-06-25T22:03:05Z</dcterms:created>
  <dcterms:modified xsi:type="dcterms:W3CDTF">2019-07-01T02:05:59Z</dcterms:modified>
</cp:coreProperties>
</file>